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96" r:id="rId2"/>
    <p:sldId id="308" r:id="rId3"/>
    <p:sldId id="312" r:id="rId4"/>
    <p:sldId id="319" r:id="rId5"/>
    <p:sldId id="320" r:id="rId6"/>
    <p:sldId id="325" r:id="rId7"/>
    <p:sldId id="324" r:id="rId8"/>
    <p:sldId id="326" r:id="rId9"/>
    <p:sldId id="321" r:id="rId10"/>
    <p:sldId id="323" r:id="rId11"/>
    <p:sldId id="322" r:id="rId12"/>
    <p:sldId id="328" r:id="rId13"/>
    <p:sldId id="329" r:id="rId14"/>
    <p:sldId id="330" r:id="rId15"/>
    <p:sldId id="327" r:id="rId1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841"/>
    <a:srgbClr val="FF4F79"/>
    <a:srgbClr val="FFFFFF"/>
    <a:srgbClr val="7F7F7F"/>
    <a:srgbClr val="DBDADC"/>
    <a:srgbClr val="DEDCDF"/>
    <a:srgbClr val="00AAD6"/>
    <a:srgbClr val="3CA779"/>
    <a:srgbClr val="FF80A9"/>
    <a:srgbClr val="FFF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8"/>
    <p:restoredTop sz="91398"/>
  </p:normalViewPr>
  <p:slideViewPr>
    <p:cSldViewPr snapToGrid="0" snapToObjects="1">
      <p:cViewPr varScale="1">
        <p:scale>
          <a:sx n="87" d="100"/>
          <a:sy n="87" d="100"/>
        </p:scale>
        <p:origin x="2216" y="184"/>
      </p:cViewPr>
      <p:guideLst/>
    </p:cSldViewPr>
  </p:slideViewPr>
  <p:outlineViewPr>
    <p:cViewPr>
      <p:scale>
        <a:sx n="33" d="100"/>
        <a:sy n="33" d="100"/>
      </p:scale>
      <p:origin x="0" y="-1072"/>
    </p:cViewPr>
  </p:outlineViewPr>
  <p:notesTextViewPr>
    <p:cViewPr>
      <p:scale>
        <a:sx n="60" d="100"/>
        <a:sy n="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6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19D62887-FAC4-674F-963E-33B59DDFD1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4B25A03-5306-FE4E-A76E-CE120FEF64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2101E-728B-184D-A501-564ACA79EF3F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ABD6C19-B67B-C44E-BD5D-E42BA8B9F5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367119-67BC-DB4A-9FDA-5C221647D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686F-23ED-114B-89F4-6B4827012DB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232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4CDF4-08BC-8A4A-A816-FA326C9398D5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2F09-FA86-874E-8BF1-86504585DB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545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4866968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161450"/>
            <a:ext cx="6858000" cy="1062369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1825625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058" y="354667"/>
            <a:ext cx="8681884" cy="1074303"/>
          </a:xfrm>
        </p:spPr>
        <p:txBody>
          <a:bodyPr>
            <a:noAutofit/>
          </a:bodyPr>
          <a:lstStyle>
            <a:lvl1pPr>
              <a:defRPr sz="5400" b="1">
                <a:solidFill>
                  <a:srgbClr val="FFF9E6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331" y="2124025"/>
            <a:ext cx="8523338" cy="4121148"/>
          </a:xfrm>
        </p:spPr>
        <p:txBody>
          <a:bodyPr>
            <a:normAutofit/>
          </a:bodyPr>
          <a:lstStyle>
            <a:lvl1pPr marL="228600" marR="0" indent="-37260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  <a:lvl2pPr marL="541800" indent="-228600">
              <a:buFont typeface=".AppleSystemUIFont" charset="-120"/>
              <a:buChar char="-"/>
              <a:defRPr sz="25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2pPr>
            <a:lvl3pPr marL="819000" indent="-372600">
              <a:buFont typeface="Wingdings" charset="2"/>
              <a:buChar char="n"/>
              <a:defRPr sz="23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3pPr>
            <a:lvl4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4pPr>
            <a:lvl5pPr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altLang="ja-JP" dirty="0"/>
          </a:p>
          <a:p>
            <a:pPr marL="228600" marR="0" lvl="0" indent="-372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charset="2"/>
              <a:buChar char="l"/>
              <a:tabLst/>
              <a:defRPr/>
            </a:pPr>
            <a:r>
              <a:rPr lang="ja-JP" altLang="en-US" dirty="0"/>
              <a:t>マスター テキストの書式設定</a:t>
            </a:r>
            <a:r>
              <a:rPr lang="en-US" altLang="ja-JP" dirty="0"/>
              <a:t>2</a:t>
            </a:r>
            <a:endParaRPr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角丸四角形 8"/>
          <p:cNvSpPr/>
          <p:nvPr userDrawn="1"/>
        </p:nvSpPr>
        <p:spPr>
          <a:xfrm>
            <a:off x="231058" y="1324333"/>
            <a:ext cx="8681884" cy="34095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00AAD6"/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8219"/>
            <a:ext cx="7886700" cy="2852737"/>
          </a:xfrm>
        </p:spPr>
        <p:txBody>
          <a:bodyPr anchor="b"/>
          <a:lstStyle>
            <a:lvl1pPr>
              <a:defRPr sz="6000" b="1">
                <a:solidFill>
                  <a:srgbClr val="FFF9E6"/>
                </a:solidFill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867944"/>
            <a:ext cx="78867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F9E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46CDD-378E-A84A-8F0C-B44022576CF0}" type="datetimeFigureOut">
              <a:rPr kumimoji="1" lang="ja-JP" altLang="en-US" smtClean="0"/>
              <a:t>2019/10/11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866D0-2B03-144A-8829-96F8BCA240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384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80010" y="1360315"/>
            <a:ext cx="8383979" cy="2387600"/>
          </a:xfrm>
        </p:spPr>
        <p:txBody>
          <a:bodyPr>
            <a:normAutofit/>
          </a:bodyPr>
          <a:lstStyle/>
          <a:p>
            <a:r>
              <a:rPr lang="en" altLang="ja-JP" sz="5400" dirty="0"/>
              <a:t>Swift</a:t>
            </a:r>
            <a:r>
              <a:rPr lang="ja-JP" altLang="en-US" sz="5400"/>
              <a:t>勉強会</a:t>
            </a:r>
            <a:r>
              <a:rPr lang="en-US" altLang="ja-JP" sz="5400" dirty="0"/>
              <a:t> </a:t>
            </a:r>
            <a:r>
              <a:rPr lang="ja-JP" altLang="en-US" sz="5400"/>
              <a:t>第二回</a:t>
            </a:r>
            <a:br>
              <a:rPr lang="en-US" altLang="ja-JP" sz="4000" dirty="0"/>
            </a:br>
            <a:r>
              <a:rPr lang="en-US" altLang="ja-JP" sz="4000" dirty="0"/>
              <a:t>- UI</a:t>
            </a:r>
            <a:r>
              <a:rPr lang="ja-JP" altLang="en-US" sz="4000"/>
              <a:t>をつくろう</a:t>
            </a:r>
            <a:r>
              <a:rPr lang="en-US" altLang="ja-JP" sz="4000" dirty="0"/>
              <a:t>① -</a:t>
            </a:r>
            <a:endParaRPr lang="en" altLang="ja-JP" sz="4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00110" y="5190025"/>
            <a:ext cx="7343775" cy="1062369"/>
          </a:xfrm>
        </p:spPr>
        <p:txBody>
          <a:bodyPr>
            <a:normAutofit/>
          </a:bodyPr>
          <a:lstStyle/>
          <a:p>
            <a:r>
              <a:rPr lang="ja-JP" altLang="en-US" sz="3600">
                <a:latin typeface="+mj-ea"/>
                <a:ea typeface="+mj-ea"/>
              </a:rPr>
              <a:t>新納真次郎（中村研</a:t>
            </a:r>
            <a:r>
              <a:rPr lang="en-US" altLang="ja-JP" sz="3600" dirty="0">
                <a:latin typeface="+mj-ea"/>
                <a:ea typeface="+mj-ea"/>
              </a:rPr>
              <a:t>OB</a:t>
            </a:r>
            <a:r>
              <a:rPr lang="ja-JP" altLang="en-US" sz="3600">
                <a:latin typeface="+mj-ea"/>
                <a:ea typeface="+mj-ea"/>
              </a:rPr>
              <a:t>）</a:t>
            </a:r>
            <a:endParaRPr lang="en-US" altLang="ja-JP" sz="3600" dirty="0">
              <a:latin typeface="+mj-ea"/>
              <a:ea typeface="+mj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97400" y="3854517"/>
            <a:ext cx="1749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>
                <a:solidFill>
                  <a:srgbClr val="FFF9E6"/>
                </a:solidFill>
                <a:latin typeface="+mj-ea"/>
                <a:ea typeface="+mj-ea"/>
              </a:rPr>
              <a:t>2019.10.18</a:t>
            </a:r>
            <a:endParaRPr kumimoji="1" lang="ja-JP" altLang="en-US" sz="2000" b="1" dirty="0">
              <a:solidFill>
                <a:srgbClr val="FFF9E6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4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A1684D-FCA2-A349-9B60-F88DDECC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</a:t>
            </a:r>
            <a:r>
              <a:rPr lang="ja-JP" altLang="en-US"/>
              <a:t>（</a:t>
            </a:r>
            <a:r>
              <a:rPr lang="en-US" altLang="ja-JP" dirty="0"/>
              <a:t>1</a:t>
            </a:r>
            <a:r>
              <a:rPr lang="ja-JP" altLang="en-US"/>
              <a:t>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D41618D-2323-B245-B142-638FB453A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ボタンを押したらラベルの値を</a:t>
            </a:r>
            <a:r>
              <a:rPr lang="en-US" altLang="ja-JP" dirty="0"/>
              <a:t>HelloWorld</a:t>
            </a:r>
            <a:r>
              <a:rPr lang="ja-JP" altLang="en-US"/>
              <a:t>に書き換えよう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8FAE787-1505-C847-9368-7AA9DD1E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75" y="3494314"/>
            <a:ext cx="3072073" cy="64008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922D0C9-DEF6-BE45-995D-10D99669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943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7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54F48-963C-E94F-BEA0-DC334A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kumimoji="1" lang="en-US" altLang="ja-JP" dirty="0"/>
              <a:t>2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748B36-099C-EB41-804B-EDE6DF54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ボタンを押したら後ろの</a:t>
            </a:r>
            <a:r>
              <a:rPr kumimoji="1" lang="en-US" altLang="ja-JP" dirty="0"/>
              <a:t>View</a:t>
            </a:r>
            <a:r>
              <a:rPr kumimoji="1" lang="ja-JP" altLang="en-US"/>
              <a:t>の色を赤くしよう</a:t>
            </a:r>
            <a:endParaRPr lang="en-US" altLang="ja-JP" dirty="0"/>
          </a:p>
          <a:p>
            <a:r>
              <a:rPr kumimoji="1" lang="ja-JP" altLang="en-US"/>
              <a:t>ヒント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enum</a:t>
            </a:r>
            <a:r>
              <a:rPr kumimoji="1" lang="ja-JP" altLang="en-US"/>
              <a:t>型</a:t>
            </a:r>
            <a:endParaRPr kumimoji="1" lang="en-US" altLang="ja-JP" dirty="0"/>
          </a:p>
          <a:p>
            <a:pPr lvl="1"/>
            <a:r>
              <a:rPr lang="en-US" altLang="ja-JP" dirty="0" err="1"/>
              <a:t>backgroundView.backgroundColor</a:t>
            </a:r>
            <a:r>
              <a:rPr lang="en-US" altLang="ja-JP" dirty="0"/>
              <a:t> = .red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93FF70F-4B67-524A-A6D2-F2D96EE6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32514"/>
            <a:ext cx="3291507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C8E9156-F411-264F-AB5A-E28325E6C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302" y="4332514"/>
            <a:ext cx="3291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52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554F48-963C-E94F-BEA0-DC334A96A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lang="en-US" altLang="ja-JP" dirty="0"/>
              <a:t>3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748B36-099C-EB41-804B-EDE6DF548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Segue</a:t>
            </a:r>
            <a:r>
              <a:rPr kumimoji="1" lang="ja-JP" altLang="en-US"/>
              <a:t>を使って画面遷移をしよう</a:t>
            </a:r>
            <a:endParaRPr kumimoji="1" lang="en-US" altLang="ja-JP" dirty="0"/>
          </a:p>
          <a:p>
            <a:r>
              <a:rPr lang="ja-JP" altLang="en-US"/>
              <a:t>ボタンが押されたら赤い画面に移動するようにしよう</a:t>
            </a:r>
            <a:endParaRPr lang="en-US" altLang="ja-JP" dirty="0"/>
          </a:p>
          <a:p>
            <a:r>
              <a:rPr kumimoji="1" lang="ja-JP" altLang="en-US"/>
              <a:t>できればアニメーションもつけてみよう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54111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D86CDA-EE95-4240-9AAD-16FC0C646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演習（</a:t>
            </a:r>
            <a:r>
              <a:rPr kumimoji="1" lang="en-US" altLang="ja-JP" dirty="0"/>
              <a:t>4</a:t>
            </a:r>
            <a:r>
              <a:rPr kumimoji="1" lang="ja-JP" altLang="en-US"/>
              <a:t>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3CB714-647A-8946-9EFB-3283F646F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Button</a:t>
            </a:r>
            <a:r>
              <a:rPr lang="ja-JP" altLang="en-US"/>
              <a:t>以外で，赤，青切り替えるようにしよう</a:t>
            </a:r>
            <a:endParaRPr lang="en-US" altLang="ja-JP" dirty="0"/>
          </a:p>
          <a:p>
            <a:pPr lvl="1"/>
            <a:r>
              <a:rPr kumimoji="1" lang="ja-JP" altLang="en-US"/>
              <a:t>ヒント：</a:t>
            </a:r>
            <a:r>
              <a:rPr kumimoji="1" lang="en-US" altLang="ja-JP" dirty="0" err="1"/>
              <a:t>Segument</a:t>
            </a:r>
            <a:r>
              <a:rPr kumimoji="1" lang="en-US" altLang="ja-JP" dirty="0"/>
              <a:t> Controller, Switch, Picker 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567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1B45D-A8DE-AF4C-AE97-112A6479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AutoLayout</a:t>
            </a:r>
            <a:r>
              <a:rPr kumimoji="1" lang="ja-JP" altLang="en-US"/>
              <a:t>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80AA4A-2656-3143-B48E-4698A3D29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をレスポンシブにするやつ</a:t>
            </a:r>
          </a:p>
        </p:txBody>
      </p:sp>
    </p:spTree>
    <p:extLst>
      <p:ext uri="{BB962C8B-B14F-4D97-AF65-F5344CB8AC3E}">
        <p14:creationId xmlns:p14="http://schemas.microsoft.com/office/powerpoint/2010/main" val="332538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F7E3B-02E6-0F45-AF96-8C83B77D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次回予告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E30D9-D57E-194F-9BF8-E98CB2B9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>
                <a:solidFill>
                  <a:srgbClr val="FF2841"/>
                </a:solidFill>
              </a:rPr>
              <a:t>コレ</a:t>
            </a:r>
            <a:r>
              <a:rPr lang="en-US" altLang="ja-JP" dirty="0"/>
              <a:t> </a:t>
            </a:r>
            <a:r>
              <a:rPr lang="ja-JP" altLang="en-US"/>
              <a:t>をつくります</a:t>
            </a:r>
            <a:endParaRPr lang="en-US" altLang="ja-JP" dirty="0"/>
          </a:p>
          <a:p>
            <a:pPr lvl="1"/>
            <a:r>
              <a:rPr kumimoji="1" lang="en-US" altLang="ja-JP" dirty="0"/>
              <a:t>Yahoo</a:t>
            </a:r>
            <a:r>
              <a:rPr kumimoji="1" lang="ja-JP" altLang="en-US"/>
              <a:t>の研修課題だった笑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3EDFAEC-019D-5440-BC8C-36A41D97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270" y="1937046"/>
            <a:ext cx="2354741" cy="490620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DDE6460-2749-3043-AAE8-9E869622EBBF}"/>
              </a:ext>
            </a:extLst>
          </p:cNvPr>
          <p:cNvSpPr/>
          <p:nvPr/>
        </p:nvSpPr>
        <p:spPr>
          <a:xfrm>
            <a:off x="6112625" y="2492829"/>
            <a:ext cx="2188029" cy="3570514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66F2769-39E1-1E49-92E0-403DF850EE0E}"/>
              </a:ext>
            </a:extLst>
          </p:cNvPr>
          <p:cNvCxnSpPr/>
          <p:nvPr/>
        </p:nvCxnSpPr>
        <p:spPr>
          <a:xfrm flipH="1">
            <a:off x="4963886" y="4060371"/>
            <a:ext cx="1153885" cy="344526"/>
          </a:xfrm>
          <a:prstGeom prst="line">
            <a:avLst/>
          </a:prstGeom>
          <a:ln w="76200">
            <a:solidFill>
              <a:srgbClr val="FF28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B5DC959-E460-3F40-9F2E-DF7D013FF4CC}"/>
              </a:ext>
            </a:extLst>
          </p:cNvPr>
          <p:cNvSpPr txBox="1"/>
          <p:nvPr/>
        </p:nvSpPr>
        <p:spPr>
          <a:xfrm>
            <a:off x="4640720" y="45266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FF2841"/>
                </a:solidFill>
              </a:rPr>
              <a:t>コレ</a:t>
            </a:r>
          </a:p>
        </p:txBody>
      </p:sp>
    </p:spTree>
    <p:extLst>
      <p:ext uri="{BB962C8B-B14F-4D97-AF65-F5344CB8AC3E}">
        <p14:creationId xmlns:p14="http://schemas.microsoft.com/office/powerpoint/2010/main" val="204739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UI</a:t>
            </a:r>
            <a:r>
              <a:rPr lang="ja-JP" altLang="en-US"/>
              <a:t>のつくりかた</a:t>
            </a:r>
            <a:endParaRPr lang="en-US" altLang="ja-JP" dirty="0"/>
          </a:p>
          <a:p>
            <a:pPr lvl="1"/>
            <a:r>
              <a:rPr lang="ja-JP" altLang="en-US"/>
              <a:t>コード</a:t>
            </a:r>
            <a:endParaRPr lang="en-US" altLang="ja-JP" dirty="0"/>
          </a:p>
          <a:p>
            <a:pPr lvl="1"/>
            <a:r>
              <a:rPr lang="en-US" altLang="ja-JP" dirty="0"/>
              <a:t>Storyboard</a:t>
            </a:r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lvl="1"/>
            <a:r>
              <a:rPr lang="en-US" altLang="ja-JP" dirty="0"/>
              <a:t>Swift UI</a:t>
            </a:r>
            <a:r>
              <a:rPr lang="ja-JP" altLang="en-US">
                <a:solidFill>
                  <a:srgbClr val="FF0000"/>
                </a:solidFill>
              </a:rPr>
              <a:t>（</a:t>
            </a:r>
            <a:r>
              <a:rPr lang="en-US" altLang="ja-JP" dirty="0">
                <a:solidFill>
                  <a:srgbClr val="FF0000"/>
                </a:solidFill>
              </a:rPr>
              <a:t>New</a:t>
            </a:r>
            <a:r>
              <a:rPr lang="ja-JP" altLang="en-US">
                <a:solidFill>
                  <a:srgbClr val="FF0000"/>
                </a:solidFill>
              </a:rPr>
              <a:t>）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en-US" altLang="ja-JP" dirty="0"/>
              <a:t>Swift</a:t>
            </a:r>
            <a:r>
              <a:rPr lang="ja-JP" altLang="en-US"/>
              <a:t>が提供している</a:t>
            </a:r>
            <a:r>
              <a:rPr lang="en-US" altLang="ja-JP" dirty="0"/>
              <a:t>UI</a:t>
            </a:r>
            <a:r>
              <a:rPr lang="ja-JP" altLang="en-US"/>
              <a:t>を色々さわる</a:t>
            </a:r>
            <a:endParaRPr lang="en-US" altLang="ja-JP" dirty="0"/>
          </a:p>
          <a:p>
            <a:pPr lvl="1"/>
            <a:r>
              <a:rPr lang="ja-JP" altLang="en-US"/>
              <a:t>ラベル，ボタン，画像，セグエ</a:t>
            </a:r>
            <a:endParaRPr lang="en-US" altLang="ja-JP" dirty="0"/>
          </a:p>
          <a:p>
            <a:r>
              <a:rPr lang="en-US" altLang="ja-JP" dirty="0"/>
              <a:t>Button</a:t>
            </a:r>
            <a:r>
              <a:rPr lang="ja-JP" altLang="en-US"/>
              <a:t>を押したら何らかを返す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558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28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UI</a:t>
            </a:r>
            <a:r>
              <a:rPr kumimoji="1" lang="ja-JP" altLang="en-US"/>
              <a:t>のつくりかた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/>
              <a:t>コードでつくる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  <a:p>
            <a:r>
              <a:rPr lang="en-US" altLang="ja-JP" dirty="0"/>
              <a:t>Storyboard</a:t>
            </a:r>
            <a:r>
              <a:rPr lang="ja-JP" altLang="en-US"/>
              <a:t>でつくる</a:t>
            </a:r>
            <a:endParaRPr lang="en-US" altLang="ja-JP" dirty="0"/>
          </a:p>
          <a:p>
            <a:pPr lvl="1"/>
            <a:r>
              <a:rPr lang="ja-JP" altLang="en-US"/>
              <a:t>（旧称</a:t>
            </a:r>
            <a:r>
              <a:rPr lang="en-US" altLang="ja-JP" dirty="0"/>
              <a:t>Interface Builder</a:t>
            </a:r>
            <a:r>
              <a:rPr lang="ja-JP" altLang="en-US"/>
              <a:t>）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pPr marL="313200" lvl="1" indent="0">
              <a:buNone/>
            </a:pPr>
            <a:endParaRPr lang="ja-JP" altLang="en-US"/>
          </a:p>
          <a:p>
            <a:r>
              <a:rPr lang="ja-JP" altLang="en-US"/>
              <a:t>新しくできた</a:t>
            </a:r>
            <a:r>
              <a:rPr lang="en-US" altLang="ja-JP" dirty="0"/>
              <a:t>Swift UI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/>
              <a:t>でつくる</a:t>
            </a:r>
          </a:p>
          <a:p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0D20E4-F7CA-444D-88C9-A9D45EB80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74" y="2084288"/>
            <a:ext cx="6464300" cy="1473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14400B7-2562-334B-AF33-7128C0F8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246" y="3695599"/>
            <a:ext cx="3523545" cy="30004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DCFD15B-725C-9443-B6E0-AF6266D52C69}"/>
              </a:ext>
            </a:extLst>
          </p:cNvPr>
          <p:cNvSpPr/>
          <p:nvPr/>
        </p:nvSpPr>
        <p:spPr>
          <a:xfrm>
            <a:off x="288209" y="3723905"/>
            <a:ext cx="4833169" cy="1057275"/>
          </a:xfrm>
          <a:prstGeom prst="rect">
            <a:avLst/>
          </a:prstGeom>
          <a:noFill/>
          <a:ln w="76200">
            <a:solidFill>
              <a:srgbClr val="FF2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3495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D44747-B4A1-014A-9FAC-DF019FD40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D4B249-A97B-7B47-8B0A-9356B292F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GUI</a:t>
            </a:r>
            <a:r>
              <a:rPr kumimoji="1" lang="ja-JP" altLang="en-US"/>
              <a:t>で</a:t>
            </a:r>
            <a:r>
              <a:rPr kumimoji="1" lang="en-US" altLang="ja-JP" dirty="0"/>
              <a:t>UI</a:t>
            </a:r>
            <a:r>
              <a:rPr kumimoji="1" lang="ja-JP" altLang="en-US"/>
              <a:t>パーツを配置していく実装方法</a:t>
            </a:r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DFA4610-EFBA-F24D-8D83-9A261A7C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87" y="2771057"/>
            <a:ext cx="4365938" cy="38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3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D7A694-7B86-D548-AAA4-40E46B10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1CE16C-858A-4D4B-8032-57C476AD9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Main.storyboard</a:t>
            </a:r>
            <a:r>
              <a:rPr kumimoji="1" lang="en-US" altLang="ja-JP" dirty="0"/>
              <a:t> </a:t>
            </a:r>
            <a:r>
              <a:rPr kumimoji="1" lang="ja-JP" altLang="en-US"/>
              <a:t>に記述する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071B08-D19A-E147-9A11-EBBA453B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455" y="2634343"/>
            <a:ext cx="5441288" cy="42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0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DCB5FB-CD58-7945-BB37-162E3E35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用意されている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3AD4D21-4E62-3E4C-9FF0-230F9DFF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27C8E31-DCA8-F74A-BFB2-007310C9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486" y="1801467"/>
            <a:ext cx="5918588" cy="505653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0D10ED-5A3F-A744-B5C1-211616D0D294}"/>
              </a:ext>
            </a:extLst>
          </p:cNvPr>
          <p:cNvSpPr/>
          <p:nvPr/>
        </p:nvSpPr>
        <p:spPr>
          <a:xfrm>
            <a:off x="6814457" y="1750456"/>
            <a:ext cx="486617" cy="322558"/>
          </a:xfrm>
          <a:prstGeom prst="rect">
            <a:avLst/>
          </a:prstGeom>
          <a:noFill/>
          <a:ln w="76200">
            <a:solidFill>
              <a:srgbClr val="FF4F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6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2C2C39-8DD2-504E-975D-DE072CFD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いくつかの</a:t>
            </a:r>
            <a:r>
              <a:rPr kumimoji="1" lang="en-US" altLang="ja-JP" dirty="0"/>
              <a:t>UI</a:t>
            </a:r>
            <a:r>
              <a:rPr kumimoji="1" lang="ja-JP" altLang="en-US"/>
              <a:t>パーツ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DD6E052-B91D-5B42-B86A-CA3A0C63A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Label</a:t>
            </a:r>
          </a:p>
          <a:p>
            <a:pPr lvl="1"/>
            <a:r>
              <a:rPr kumimoji="1" lang="en-US" altLang="ja-JP" dirty="0" err="1"/>
              <a:t>label.text</a:t>
            </a:r>
            <a:r>
              <a:rPr kumimoji="1" lang="en-US" altLang="ja-JP" dirty="0"/>
              <a:t> = “</a:t>
            </a:r>
            <a:r>
              <a:rPr kumimoji="1" lang="ja-JP" altLang="en-US"/>
              <a:t>文字列がいれられるよ</a:t>
            </a:r>
            <a:r>
              <a:rPr kumimoji="1" lang="en-US" altLang="ja-JP" dirty="0"/>
              <a:t>”</a:t>
            </a:r>
          </a:p>
          <a:p>
            <a:r>
              <a:rPr lang="en-US" altLang="ja-JP" dirty="0"/>
              <a:t>Button</a:t>
            </a:r>
          </a:p>
          <a:p>
            <a:pPr lvl="1"/>
            <a:r>
              <a:rPr lang="en-US" altLang="ja-JP" dirty="0"/>
              <a:t>Ctrl+</a:t>
            </a:r>
            <a:r>
              <a:rPr lang="ja-JP" altLang="en-US"/>
              <a:t>ドラック</a:t>
            </a:r>
            <a:r>
              <a:rPr lang="en-US" altLang="ja-JP" dirty="0"/>
              <a:t>&amp;</a:t>
            </a:r>
            <a:r>
              <a:rPr lang="ja-JP" altLang="en-US"/>
              <a:t>ドロップ</a:t>
            </a:r>
            <a:r>
              <a:rPr lang="en-US" altLang="ja-JP" dirty="0"/>
              <a:t> </a:t>
            </a:r>
            <a:r>
              <a:rPr lang="ja-JP" altLang="en-US"/>
              <a:t>でタップしたときの</a:t>
            </a:r>
            <a:br>
              <a:rPr lang="en-US" altLang="ja-JP" dirty="0"/>
            </a:br>
            <a:r>
              <a:rPr lang="ja-JP" altLang="en-US"/>
              <a:t>処理をかける</a:t>
            </a:r>
            <a:endParaRPr lang="en-US" altLang="ja-JP" dirty="0"/>
          </a:p>
          <a:p>
            <a:r>
              <a:rPr lang="en-US" altLang="ja-JP" dirty="0"/>
              <a:t>Segue</a:t>
            </a:r>
          </a:p>
          <a:p>
            <a:pPr lvl="1"/>
            <a:r>
              <a:rPr lang="en-US" altLang="ja-JP" dirty="0"/>
              <a:t>GUI</a:t>
            </a:r>
            <a:r>
              <a:rPr lang="ja-JP" altLang="en-US"/>
              <a:t>上で画面遷移を設定するときに使う</a:t>
            </a:r>
            <a:endParaRPr lang="en-US" altLang="ja-JP" dirty="0"/>
          </a:p>
          <a:p>
            <a:pPr marL="313200" lvl="1" indent="0">
              <a:buNone/>
            </a:pPr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C884979-FF1C-854C-A9C7-86703C4C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200" y="4234542"/>
            <a:ext cx="2485907" cy="254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4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F27756-9AAC-5747-AE6C-E2FFBD48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Storyboard</a:t>
            </a:r>
            <a:r>
              <a:rPr kumimoji="1" lang="ja-JP" altLang="en-US"/>
              <a:t>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DA6E05-C74D-7142-8327-4400F8462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Cmd</a:t>
            </a:r>
            <a:r>
              <a:rPr kumimoji="1" lang="en-US" altLang="ja-JP" dirty="0"/>
              <a:t> + </a:t>
            </a:r>
            <a:r>
              <a:rPr kumimoji="1" lang="ja-JP" altLang="en-US"/>
              <a:t>ファイルクリックで</a:t>
            </a:r>
            <a:r>
              <a:rPr lang="ja-JP" altLang="en-US"/>
              <a:t>横並びに</a:t>
            </a:r>
            <a:endParaRPr lang="en-US" altLang="ja-JP" dirty="0"/>
          </a:p>
          <a:p>
            <a:r>
              <a:rPr kumimoji="1" lang="en-US" altLang="ja-JP" dirty="0"/>
              <a:t>Ctrl</a:t>
            </a:r>
            <a:r>
              <a:rPr kumimoji="1" lang="ja-JP" altLang="en-US"/>
              <a:t>＋ドラッグ</a:t>
            </a:r>
            <a:r>
              <a:rPr kumimoji="1" lang="en-US" altLang="ja-JP" dirty="0"/>
              <a:t>&amp;</a:t>
            </a:r>
            <a:r>
              <a:rPr kumimoji="1" lang="ja-JP" altLang="en-US"/>
              <a:t>ドロップで部品に</a:t>
            </a:r>
            <a:br>
              <a:rPr lang="en-US" altLang="ja-JP" dirty="0"/>
            </a:br>
            <a:r>
              <a:rPr kumimoji="1" lang="ja-JP" altLang="en-US"/>
              <a:t>アクションをつける</a:t>
            </a:r>
            <a:endParaRPr kumimoji="1" lang="en-US" altLang="ja-JP" dirty="0"/>
          </a:p>
          <a:p>
            <a:r>
              <a:rPr lang="ja-JP" altLang="en-US"/>
              <a:t>デモ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0319284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ホワイ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ホワイ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</Template>
  <TotalTime>28594</TotalTime>
  <Words>266</Words>
  <Application>Microsoft Macintosh PowerPoint</Application>
  <PresentationFormat>画面に合わせる (4:3)</PresentationFormat>
  <Paragraphs>67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.AppleSystemUIFont</vt:lpstr>
      <vt:lpstr>メイリオ</vt:lpstr>
      <vt:lpstr>Yu Gothic</vt:lpstr>
      <vt:lpstr>Yu Gothic</vt:lpstr>
      <vt:lpstr>Arial</vt:lpstr>
      <vt:lpstr>Calibri</vt:lpstr>
      <vt:lpstr>Wingdings</vt:lpstr>
      <vt:lpstr>ホワイト</vt:lpstr>
      <vt:lpstr>Swift勉強会 第二回 - UIをつくろう① -</vt:lpstr>
      <vt:lpstr>今日の流れ</vt:lpstr>
      <vt:lpstr>UIのつくりかた</vt:lpstr>
      <vt:lpstr>UIのつくりかた</vt:lpstr>
      <vt:lpstr>Storyboard</vt:lpstr>
      <vt:lpstr>Storyboard</vt:lpstr>
      <vt:lpstr>用意されているUIパーツ</vt:lpstr>
      <vt:lpstr>いくつかのUIパーツ</vt:lpstr>
      <vt:lpstr>Storyboard操作</vt:lpstr>
      <vt:lpstr>演習（1）</vt:lpstr>
      <vt:lpstr>演習（2）</vt:lpstr>
      <vt:lpstr>演習（3）</vt:lpstr>
      <vt:lpstr>演習（4）</vt:lpstr>
      <vt:lpstr>AutoLayoutについて</vt:lpstr>
      <vt:lpstr>次回予告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あああああ</dc:title>
  <dc:creator>Shinjiro Niino</dc:creator>
  <cp:lastModifiedBy>NIINO SHINJIRO</cp:lastModifiedBy>
  <cp:revision>96</cp:revision>
  <dcterms:created xsi:type="dcterms:W3CDTF">2018-08-21T14:18:55Z</dcterms:created>
  <dcterms:modified xsi:type="dcterms:W3CDTF">2019-10-11T07:58:40Z</dcterms:modified>
</cp:coreProperties>
</file>